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698ACF-8D91-4B4C-B568-C40553A6CA1B}"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104096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698ACF-8D91-4B4C-B568-C40553A6CA1B}"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428929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698ACF-8D91-4B4C-B568-C40553A6CA1B}"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49504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698ACF-8D91-4B4C-B568-C40553A6CA1B}"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216824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98ACF-8D91-4B4C-B568-C40553A6CA1B}"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254070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698ACF-8D91-4B4C-B568-C40553A6CA1B}"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157320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698ACF-8D91-4B4C-B568-C40553A6CA1B}"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3656593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698ACF-8D91-4B4C-B568-C40553A6CA1B}"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165032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98ACF-8D91-4B4C-B568-C40553A6CA1B}"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12505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98ACF-8D91-4B4C-B568-C40553A6CA1B}"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168199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98ACF-8D91-4B4C-B568-C40553A6CA1B}"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E7CDAD-BA5E-4951-9679-7A7033FFFD1F}" type="slidenum">
              <a:rPr lang="en-GB" smtClean="0"/>
              <a:t>‹#›</a:t>
            </a:fld>
            <a:endParaRPr lang="en-GB"/>
          </a:p>
        </p:txBody>
      </p:sp>
    </p:spTree>
    <p:extLst>
      <p:ext uri="{BB962C8B-B14F-4D97-AF65-F5344CB8AC3E}">
        <p14:creationId xmlns:p14="http://schemas.microsoft.com/office/powerpoint/2010/main" val="242726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98ACF-8D91-4B4C-B568-C40553A6CA1B}"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7CDAD-BA5E-4951-9679-7A7033FFFD1F}" type="slidenum">
              <a:rPr lang="en-GB" smtClean="0"/>
              <a:t>‹#›</a:t>
            </a:fld>
            <a:endParaRPr lang="en-GB"/>
          </a:p>
        </p:txBody>
      </p:sp>
    </p:spTree>
    <p:extLst>
      <p:ext uri="{BB962C8B-B14F-4D97-AF65-F5344CB8AC3E}">
        <p14:creationId xmlns:p14="http://schemas.microsoft.com/office/powerpoint/2010/main" val="135558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2689225"/>
            <a:ext cx="10515600" cy="1325563"/>
          </a:xfrm>
        </p:spPr>
        <p:txBody>
          <a:bodyPr>
            <a:noAutofit/>
          </a:bodyPr>
          <a:lstStyle/>
          <a:p>
            <a:r>
              <a:rPr lang="en-GB" sz="3200" dirty="0" smtClean="0">
                <a:latin typeface="Comic Sans MS" panose="030F0702030302020204" pitchFamily="66" charset="0"/>
              </a:rPr>
              <a:t>Monday 13</a:t>
            </a:r>
            <a:r>
              <a:rPr lang="en-GB" sz="3200" baseline="30000" dirty="0" smtClean="0">
                <a:latin typeface="Comic Sans MS" panose="030F0702030302020204" pitchFamily="66" charset="0"/>
              </a:rPr>
              <a:t>th</a:t>
            </a:r>
            <a:r>
              <a:rPr lang="en-GB" sz="3200" dirty="0" smtClean="0">
                <a:latin typeface="Comic Sans MS" panose="030F0702030302020204" pitchFamily="66" charset="0"/>
              </a:rPr>
              <a:t> July</a:t>
            </a:r>
            <a:br>
              <a:rPr lang="en-GB" sz="3200" dirty="0" smtClean="0">
                <a:latin typeface="Comic Sans MS" panose="030F0702030302020204" pitchFamily="66" charset="0"/>
              </a:rPr>
            </a:br>
            <a:r>
              <a:rPr lang="en-GB" sz="3200" dirty="0" smtClean="0">
                <a:latin typeface="Comic Sans MS" panose="030F0702030302020204" pitchFamily="66" charset="0"/>
              </a:rPr>
              <a:t/>
            </a:r>
            <a:br>
              <a:rPr lang="en-GB" sz="3200" dirty="0" smtClean="0">
                <a:latin typeface="Comic Sans MS" panose="030F0702030302020204" pitchFamily="66" charset="0"/>
              </a:rPr>
            </a:br>
            <a:r>
              <a:rPr lang="en-GB" sz="3200" dirty="0" smtClean="0">
                <a:latin typeface="Comic Sans MS" panose="030F0702030302020204" pitchFamily="66" charset="0"/>
              </a:rPr>
              <a:t>As your topic work is to compare the UK and France. Your work for this lesson is to complete a reading comprehension on Tour de France.</a:t>
            </a:r>
            <a:br>
              <a:rPr lang="en-GB" sz="3200" dirty="0" smtClean="0">
                <a:latin typeface="Comic Sans MS" panose="030F0702030302020204" pitchFamily="66" charset="0"/>
              </a:rPr>
            </a:br>
            <a:r>
              <a:rPr lang="en-GB" sz="3200" dirty="0">
                <a:latin typeface="Comic Sans MS" panose="030F0702030302020204" pitchFamily="66" charset="0"/>
              </a:rPr>
              <a:t/>
            </a:r>
            <a:br>
              <a:rPr lang="en-GB" sz="3200" dirty="0">
                <a:latin typeface="Comic Sans MS" panose="030F0702030302020204" pitchFamily="66" charset="0"/>
              </a:rPr>
            </a:br>
            <a:r>
              <a:rPr lang="en-GB" sz="3200" dirty="0" smtClean="0">
                <a:latin typeface="Comic Sans MS" panose="030F0702030302020204" pitchFamily="66" charset="0"/>
              </a:rPr>
              <a:t>Only choose one of the reading sheets and one of the question sheets. Remember to look at the stars at the bottom of the sheet so that you know which level of challenge to choose. </a:t>
            </a:r>
            <a:br>
              <a:rPr lang="en-GB" sz="3200" dirty="0" smtClean="0">
                <a:latin typeface="Comic Sans MS" panose="030F0702030302020204" pitchFamily="66" charset="0"/>
              </a:rPr>
            </a:br>
            <a:r>
              <a:rPr lang="en-GB" sz="3200" dirty="0">
                <a:latin typeface="Comic Sans MS" panose="030F0702030302020204" pitchFamily="66" charset="0"/>
              </a:rPr>
              <a:t/>
            </a:r>
            <a:br>
              <a:rPr lang="en-GB" sz="3200" dirty="0">
                <a:latin typeface="Comic Sans MS" panose="030F0702030302020204" pitchFamily="66" charset="0"/>
              </a:rPr>
            </a:br>
            <a:r>
              <a:rPr lang="en-GB" sz="3200" dirty="0" smtClean="0">
                <a:latin typeface="Comic Sans MS" panose="030F0702030302020204" pitchFamily="66" charset="0"/>
              </a:rPr>
              <a:t>I would expect that for this reading task you should only be choosing the reading </a:t>
            </a:r>
            <a:r>
              <a:rPr lang="en-GB" sz="3200" dirty="0" smtClean="0">
                <a:latin typeface="Comic Sans MS" panose="030F0702030302020204" pitchFamily="66" charset="0"/>
              </a:rPr>
              <a:t>text and </a:t>
            </a:r>
            <a:r>
              <a:rPr lang="en-GB" sz="3200" dirty="0" smtClean="0">
                <a:latin typeface="Comic Sans MS" panose="030F0702030302020204" pitchFamily="66" charset="0"/>
              </a:rPr>
              <a:t>question sheets with two stars or three stars. </a:t>
            </a:r>
            <a:endParaRPr lang="en-GB" sz="3200" dirty="0">
              <a:latin typeface="Comic Sans MS" panose="030F0702030302020204" pitchFamily="66" charset="0"/>
            </a:endParaRPr>
          </a:p>
        </p:txBody>
      </p:sp>
    </p:spTree>
    <p:extLst>
      <p:ext uri="{BB962C8B-B14F-4D97-AF65-F5344CB8AC3E}">
        <p14:creationId xmlns:p14="http://schemas.microsoft.com/office/powerpoint/2010/main" val="90638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74700" y="4381500"/>
            <a:ext cx="2362200" cy="369332"/>
          </a:xfrm>
          <a:prstGeom prst="rect">
            <a:avLst/>
          </a:prstGeom>
          <a:noFill/>
          <a:ln w="38100">
            <a:solidFill>
              <a:srgbClr val="FF0000"/>
            </a:solidFill>
          </a:ln>
        </p:spPr>
        <p:txBody>
          <a:bodyPr wrap="square" rtlCol="0">
            <a:spAutoFit/>
          </a:bodyPr>
          <a:lstStyle/>
          <a:p>
            <a:r>
              <a:rPr lang="en-GB" dirty="0" smtClean="0"/>
              <a:t>Two-star reading text</a:t>
            </a:r>
            <a:endParaRPr lang="en-GB" dirty="0"/>
          </a:p>
        </p:txBody>
      </p:sp>
      <p:sp>
        <p:nvSpPr>
          <p:cNvPr id="9" name="TextBox 8"/>
          <p:cNvSpPr txBox="1"/>
          <p:nvPr/>
        </p:nvSpPr>
        <p:spPr>
          <a:xfrm>
            <a:off x="5043756" y="5602986"/>
            <a:ext cx="2203450" cy="369332"/>
          </a:xfrm>
          <a:prstGeom prst="rect">
            <a:avLst/>
          </a:prstGeom>
          <a:noFill/>
          <a:ln w="38100">
            <a:solidFill>
              <a:srgbClr val="FF0000"/>
            </a:solidFill>
          </a:ln>
        </p:spPr>
        <p:txBody>
          <a:bodyPr wrap="square" rtlCol="0">
            <a:spAutoFit/>
          </a:bodyPr>
          <a:lstStyle/>
          <a:p>
            <a:r>
              <a:rPr lang="en-GB" dirty="0" smtClean="0"/>
              <a:t>Two-star questions</a:t>
            </a:r>
            <a:endParaRPr lang="en-GB" dirty="0"/>
          </a:p>
        </p:txBody>
      </p:sp>
      <p:cxnSp>
        <p:nvCxnSpPr>
          <p:cNvPr id="11" name="Straight Arrow Connector 10"/>
          <p:cNvCxnSpPr/>
          <p:nvPr/>
        </p:nvCxnSpPr>
        <p:spPr>
          <a:xfrm>
            <a:off x="2819400" y="4750832"/>
            <a:ext cx="676095" cy="4670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705600" y="5972318"/>
            <a:ext cx="723900" cy="53236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rotWithShape="1">
          <a:blip r:embed="rId2"/>
          <a:srcRect l="27332" t="17778" r="28815" b="3889"/>
          <a:stretch/>
        </p:blipFill>
        <p:spPr>
          <a:xfrm>
            <a:off x="3495495" y="146744"/>
            <a:ext cx="3759200" cy="5372100"/>
          </a:xfrm>
          <a:prstGeom prst="rect">
            <a:avLst/>
          </a:prstGeom>
        </p:spPr>
      </p:pic>
      <p:pic>
        <p:nvPicPr>
          <p:cNvPr id="3" name="Picture 2"/>
          <p:cNvPicPr>
            <a:picLocks noChangeAspect="1"/>
          </p:cNvPicPr>
          <p:nvPr/>
        </p:nvPicPr>
        <p:blipFill>
          <a:blip r:embed="rId3"/>
          <a:stretch>
            <a:fillRect/>
          </a:stretch>
        </p:blipFill>
        <p:spPr>
          <a:xfrm>
            <a:off x="3429000" y="5217864"/>
            <a:ext cx="1213209" cy="365792"/>
          </a:xfrm>
          <a:prstGeom prst="rect">
            <a:avLst/>
          </a:prstGeom>
        </p:spPr>
      </p:pic>
      <p:pic>
        <p:nvPicPr>
          <p:cNvPr id="12" name="Picture 11"/>
          <p:cNvPicPr>
            <a:picLocks noChangeAspect="1"/>
          </p:cNvPicPr>
          <p:nvPr/>
        </p:nvPicPr>
        <p:blipFill rotWithShape="1">
          <a:blip r:embed="rId4"/>
          <a:srcRect l="27185" t="14075" r="27630" b="8703"/>
          <a:stretch/>
        </p:blipFill>
        <p:spPr>
          <a:xfrm>
            <a:off x="7528105" y="1356090"/>
            <a:ext cx="3873500" cy="5295900"/>
          </a:xfrm>
          <a:prstGeom prst="rect">
            <a:avLst/>
          </a:prstGeom>
        </p:spPr>
      </p:pic>
      <p:pic>
        <p:nvPicPr>
          <p:cNvPr id="14" name="Picture 13"/>
          <p:cNvPicPr>
            <a:picLocks noChangeAspect="1"/>
          </p:cNvPicPr>
          <p:nvPr/>
        </p:nvPicPr>
        <p:blipFill>
          <a:blip r:embed="rId5"/>
          <a:stretch>
            <a:fillRect/>
          </a:stretch>
        </p:blipFill>
        <p:spPr>
          <a:xfrm>
            <a:off x="7429500" y="6321790"/>
            <a:ext cx="1213209" cy="365792"/>
          </a:xfrm>
          <a:prstGeom prst="rect">
            <a:avLst/>
          </a:prstGeom>
        </p:spPr>
      </p:pic>
    </p:spTree>
    <p:extLst>
      <p:ext uri="{BB962C8B-B14F-4D97-AF65-F5344CB8AC3E}">
        <p14:creationId xmlns:p14="http://schemas.microsoft.com/office/powerpoint/2010/main" val="1925618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Monday 13th July  As your topic work is to compare the UK and France. Your work for this lesson is to complete a reading comprehension on Tour de France.  Only choose one of the reading sheets and one of the question sheets. Remember to look at the stars at the bottom of the sheet so that you know which level of challenge to choose.   I would expect that for this reading task you should only be choosing the reading text and question sheets with two stars or three stars.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22nd June  Your work for this lesson is to complete a reading comprehension on Ruby Bridges.  Only choose one of the reading sheets and one of the question sheets. Remember to look at the stars at the bottom of the sheet so that you know which level of challenge to choose.   I would expect that for this reading task you should only be choosing the reading and question sheets with two stars or three stars.</dc:title>
  <dc:creator>Miss Latchman</dc:creator>
  <cp:lastModifiedBy>Teacher</cp:lastModifiedBy>
  <cp:revision>5</cp:revision>
  <dcterms:created xsi:type="dcterms:W3CDTF">2020-06-12T12:52:57Z</dcterms:created>
  <dcterms:modified xsi:type="dcterms:W3CDTF">2020-06-22T18:01:35Z</dcterms:modified>
</cp:coreProperties>
</file>